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377" r:id="rId3"/>
    <p:sldId id="422" r:id="rId4"/>
    <p:sldId id="446" r:id="rId5"/>
    <p:sldId id="448" r:id="rId6"/>
    <p:sldId id="449" r:id="rId7"/>
    <p:sldId id="450" r:id="rId8"/>
    <p:sldId id="421" r:id="rId9"/>
    <p:sldId id="382" r:id="rId10"/>
    <p:sldId id="451" r:id="rId11"/>
    <p:sldId id="452" r:id="rId12"/>
    <p:sldId id="428" r:id="rId13"/>
    <p:sldId id="426" r:id="rId14"/>
    <p:sldId id="429" r:id="rId15"/>
    <p:sldId id="430" r:id="rId16"/>
    <p:sldId id="431" r:id="rId17"/>
    <p:sldId id="444" r:id="rId18"/>
    <p:sldId id="453" r:id="rId19"/>
    <p:sldId id="454" r:id="rId20"/>
    <p:sldId id="438" r:id="rId21"/>
    <p:sldId id="432" r:id="rId22"/>
    <p:sldId id="439" r:id="rId23"/>
    <p:sldId id="440" r:id="rId24"/>
    <p:sldId id="441" r:id="rId25"/>
    <p:sldId id="442" r:id="rId26"/>
    <p:sldId id="434" r:id="rId27"/>
    <p:sldId id="435" r:id="rId28"/>
    <p:sldId id="371" r:id="rId29"/>
    <p:sldId id="34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19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4812730" y="2575457"/>
            <a:ext cx="256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Alignment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2024.10.10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EF0686-A003-48F1-478A-5417C3475AE9}"/>
              </a:ext>
            </a:extLst>
          </p:cNvPr>
          <p:cNvSpPr txBox="1"/>
          <p:nvPr/>
        </p:nvSpPr>
        <p:spPr>
          <a:xfrm>
            <a:off x="5255864" y="4693716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Jintong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C2EAC9-7CCB-764F-EDFE-FBD44B19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E455D-EE48-B098-392D-0253D5D8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9" y="212544"/>
            <a:ext cx="11684682" cy="64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8AEB7F-A634-9D7E-487C-EC8C469B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D2E931-A5DA-A5E8-4D80-4E3C9C80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558"/>
          <a:stretch/>
        </p:blipFill>
        <p:spPr>
          <a:xfrm>
            <a:off x="244452" y="1115299"/>
            <a:ext cx="11703093" cy="2707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54B2D1-6A2C-A601-F2E1-6A47D2A33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2" y="4131053"/>
            <a:ext cx="11703093" cy="13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A28-8D21-F8AB-4FF8-A2C8E76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38EC68-336D-91C2-A550-34E88E29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" y="1001851"/>
            <a:ext cx="8981822" cy="4854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26A565-CFCE-C2BB-3979-F399F14D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278" y="1478998"/>
            <a:ext cx="2749181" cy="29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B1F77-0D31-E1A3-BC19-7CE0C8A1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38B19-3D59-1146-4BF0-7682A74A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07" y="524173"/>
            <a:ext cx="11518985" cy="18814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69A43-8148-DF85-320A-80FA65B7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07" y="2850140"/>
            <a:ext cx="11518985" cy="9941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45F4FD-2AD4-EA39-677B-771D3E9D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553"/>
          <a:stretch/>
        </p:blipFill>
        <p:spPr>
          <a:xfrm>
            <a:off x="336507" y="4153359"/>
            <a:ext cx="11071390" cy="9941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0B53C6-2571-1C2D-3AF0-7821FDDF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69"/>
          <a:stretch/>
        </p:blipFill>
        <p:spPr>
          <a:xfrm>
            <a:off x="336507" y="5370661"/>
            <a:ext cx="9150137" cy="10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5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199B3-4DC8-7C1E-4446-F33E3A14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72D8F-481B-D2DB-1405-BDF683F1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28" y="69934"/>
            <a:ext cx="10199144" cy="67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7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EDF7E2-54E4-2D88-C87B-5C1A0FDE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C6FB5-B025-5EDC-754C-61F54A70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90" y="822347"/>
            <a:ext cx="10977819" cy="53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8A5BD-A135-C0DC-9920-EB75FD7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D6BCBA-5B32-9ECD-7953-7633FFD5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74283"/>
            <a:ext cx="11887200" cy="43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D3C51-9F76-5E95-962D-84640C90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1753B4-0B53-CBFB-2997-71563DC8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72034"/>
            <a:ext cx="11353800" cy="5173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BA7D24-B6DA-98C7-8368-4CF47B46E63C}"/>
              </a:ext>
            </a:extLst>
          </p:cNvPr>
          <p:cNvSpPr txBox="1"/>
          <p:nvPr/>
        </p:nvSpPr>
        <p:spPr>
          <a:xfrm>
            <a:off x="419100" y="251201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 answers by Aligner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580A3-2EF6-785E-BF5F-67E52D012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51" y="4261757"/>
            <a:ext cx="2842718" cy="14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D3C51-9F76-5E95-962D-84640C90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BA7D24-B6DA-98C7-8368-4CF47B46E63C}"/>
              </a:ext>
            </a:extLst>
          </p:cNvPr>
          <p:cNvSpPr txBox="1"/>
          <p:nvPr/>
        </p:nvSpPr>
        <p:spPr>
          <a:xfrm>
            <a:off x="357731" y="570320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 answers by Aligner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FFA50-D073-5ECE-35C3-8DEB82BA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1" y="1552037"/>
            <a:ext cx="11973117" cy="4173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4BAC72-8D18-C42D-E01D-E047B77C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2661977"/>
            <a:ext cx="3548743" cy="487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031A8C-FD90-428D-813A-7A10163B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153" y="3835387"/>
            <a:ext cx="3766457" cy="4576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A8BD3D-4D35-2187-7142-BBB8DF5E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907" y="5412626"/>
            <a:ext cx="3988221" cy="7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D3C51-9F76-5E95-962D-84640C90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BA7D24-B6DA-98C7-8368-4CF47B46E63C}"/>
              </a:ext>
            </a:extLst>
          </p:cNvPr>
          <p:cNvSpPr txBox="1"/>
          <p:nvPr/>
        </p:nvSpPr>
        <p:spPr>
          <a:xfrm>
            <a:off x="357731" y="570320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Corrected answers by Aligner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774704-56F5-2B72-F3BD-4DC0A129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6" y="1578707"/>
            <a:ext cx="10944707" cy="40856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921B0D-9CA6-B169-1E04-09C84563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2" y="3873954"/>
            <a:ext cx="2977097" cy="15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5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1527345" y="2691589"/>
            <a:ext cx="9137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Alignment</a:t>
            </a:r>
          </a:p>
          <a:p>
            <a:pPr marL="457200" indent="-457200">
              <a:buAutoNum type="arabicPeriod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Aligner: Efficient Alignment by Learning to Correct.  NeurIPS 2024.</a:t>
            </a: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E2B50B-F3AE-83D2-EA1A-360CCB48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5E35D8-D18C-BBE6-4718-7B338453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96" y="446095"/>
            <a:ext cx="10252408" cy="27366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2304E6-0C5C-2DFF-988C-B7D3481D0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96" y="3380243"/>
            <a:ext cx="10252408" cy="17830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60B7FC-EBE9-ADAA-C1F9-3571EC55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3" y="5377699"/>
            <a:ext cx="10292713" cy="9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7DBCF-87F5-4D73-0131-7100D327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717BB0-6711-654B-0671-B449CB92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92"/>
            <a:ext cx="12192000" cy="629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75D594-B5E5-9839-D80A-A00D2F41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0AA1C-3790-B29E-F3E1-F3AB9C6D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92"/>
            <a:ext cx="12192000" cy="6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9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56E5A2-E603-8B39-60D5-9B044F48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AA4806-6C0B-5CA1-7268-256CBEB8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043"/>
            <a:ext cx="12192000" cy="45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12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8BD779-456B-7231-7DAF-8161EE47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B8E330-B73E-1CCB-0073-C6BC114B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5" y="604534"/>
            <a:ext cx="6118410" cy="4366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A93510-F465-78E8-17A1-2F6F700D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4" y="1792098"/>
            <a:ext cx="11586491" cy="42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8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1AADB3-8DE5-853D-3B43-CF3D7AA0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9F655-3AAD-9DB2-6AAF-37991E16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25" y="521637"/>
            <a:ext cx="8288749" cy="59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7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3549D3-E52B-FC98-52E5-D2363B6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5D46B-E218-812C-6AC6-3E31E8CB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46" y="668568"/>
            <a:ext cx="7585866" cy="394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AE8DE5-645A-E57B-9BEA-0A214DFB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32" y="1589261"/>
            <a:ext cx="10518668" cy="4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6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39A22F-DC58-1A6C-EAAE-257167B2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9412E-B5FC-A647-01DB-53421DA4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58" y="0"/>
            <a:ext cx="6804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109376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978829" y="2490654"/>
            <a:ext cx="103849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AI Alignment: A Comprehensive Survey.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 General Language Assistant as a Laboratory for Alignment.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Weak-to-strong generalization: Eliciting strong capabilities with weak supervision.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4A28-8D21-F8AB-4FF8-A2C8E769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81D007-AFBD-9A32-532B-D7BE5AE8C87B}"/>
              </a:ext>
            </a:extLst>
          </p:cNvPr>
          <p:cNvSpPr txBox="1"/>
          <p:nvPr/>
        </p:nvSpPr>
        <p:spPr>
          <a:xfrm>
            <a:off x="684012" y="519236"/>
            <a:ext cx="69301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Alignment?</a:t>
            </a: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alignment aims to make AI systems behave in line with human intentions and values.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BE6A59-CC83-9FE2-8744-0478E908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934" y="205219"/>
            <a:ext cx="3878530" cy="1429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8C56ED-3A3A-2AE1-E18B-45261E60112F}"/>
              </a:ext>
            </a:extLst>
          </p:cNvPr>
          <p:cNvSpPr txBox="1"/>
          <p:nvPr/>
        </p:nvSpPr>
        <p:spPr>
          <a:xfrm>
            <a:off x="684012" y="2083189"/>
            <a:ext cx="10515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Harmful: untruthful, sycophancy, deception, safety concerns,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biases and inequalities</a:t>
            </a:r>
            <a:r>
              <a:rPr lang="da-DK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3761D4F-1C5B-21A2-591C-42CE7AAE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536"/>
          <a:stretch/>
        </p:blipFill>
        <p:spPr>
          <a:xfrm>
            <a:off x="1941731" y="2662257"/>
            <a:ext cx="8308537" cy="40093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66A4D12-652B-5863-08FB-B54AF24BD9A7}"/>
              </a:ext>
            </a:extLst>
          </p:cNvPr>
          <p:cNvSpPr txBox="1"/>
          <p:nvPr/>
        </p:nvSpPr>
        <p:spPr>
          <a:xfrm>
            <a:off x="9298747" y="1696118"/>
            <a:ext cx="1366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27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3BB32-2F0F-CECA-FC23-67F1553F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670C7-6EF7-A809-0C8F-E53713930CFF}"/>
              </a:ext>
            </a:extLst>
          </p:cNvPr>
          <p:cNvSpPr txBox="1"/>
          <p:nvPr/>
        </p:nvSpPr>
        <p:spPr>
          <a:xfrm>
            <a:off x="388680" y="556815"/>
            <a:ext cx="2963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 Examples: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84412C-6192-2296-216C-6ACFC40E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61" y="347249"/>
            <a:ext cx="6568486" cy="4127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962A8B-86D0-12BF-93B0-15F37318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61" y="4754397"/>
            <a:ext cx="7258567" cy="16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3BB32-2F0F-CECA-FC23-67F1553F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670C7-6EF7-A809-0C8F-E53713930CFF}"/>
              </a:ext>
            </a:extLst>
          </p:cNvPr>
          <p:cNvSpPr txBox="1"/>
          <p:nvPr/>
        </p:nvSpPr>
        <p:spPr>
          <a:xfrm>
            <a:off x="388680" y="556815"/>
            <a:ext cx="2963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 Examples: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9B9CF3-1EED-7DEE-1290-D5DA214D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02" y="4778679"/>
            <a:ext cx="8934072" cy="13146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35B840-0A8D-5C1C-78FC-D2A81A65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805"/>
          <a:stretch/>
        </p:blipFill>
        <p:spPr>
          <a:xfrm>
            <a:off x="3637259" y="639436"/>
            <a:ext cx="7660026" cy="36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3BB32-2F0F-CECA-FC23-67F1553F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670C7-6EF7-A809-0C8F-E53713930CFF}"/>
              </a:ext>
            </a:extLst>
          </p:cNvPr>
          <p:cNvSpPr txBox="1"/>
          <p:nvPr/>
        </p:nvSpPr>
        <p:spPr>
          <a:xfrm>
            <a:off x="388680" y="556815"/>
            <a:ext cx="2963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Dangerous Examples: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F84AC7-00E8-A674-D518-74A1DAF20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112"/>
          <a:stretch/>
        </p:blipFill>
        <p:spPr>
          <a:xfrm>
            <a:off x="4066444" y="314271"/>
            <a:ext cx="7087983" cy="2014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B26047-4009-FFFC-2A62-E3AB638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444" y="2550236"/>
            <a:ext cx="7583372" cy="655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E98C03-8306-3AF8-DD49-08BD82396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505" y="5508972"/>
            <a:ext cx="7641249" cy="1029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2B113A-3EC0-ABF0-CB40-0468AE575E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069"/>
          <a:stretch/>
        </p:blipFill>
        <p:spPr>
          <a:xfrm>
            <a:off x="4066444" y="3651947"/>
            <a:ext cx="6382078" cy="165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F3BB32-2F0F-CECA-FC23-67F1553F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3670C7-6EF7-A809-0C8F-E53713930CFF}"/>
              </a:ext>
            </a:extLst>
          </p:cNvPr>
          <p:cNvSpPr txBox="1"/>
          <p:nvPr/>
        </p:nvSpPr>
        <p:spPr>
          <a:xfrm>
            <a:off x="467248" y="575475"/>
            <a:ext cx="113144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helpfulness, harmlessness, and honesty.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us to balance information quality with safety and ethical considerations in the evaluation of answer’s quality.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FA723E-5642-415D-AF8D-833AB7E9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212" y="127401"/>
            <a:ext cx="1616264" cy="8659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F95964-ECE4-7594-795F-230F32B324F3}"/>
              </a:ext>
            </a:extLst>
          </p:cNvPr>
          <p:cNvSpPr txBox="1"/>
          <p:nvPr/>
        </p:nvSpPr>
        <p:spPr>
          <a:xfrm>
            <a:off x="10532573" y="1016016"/>
            <a:ext cx="1366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</a:t>
            </a:r>
            <a:endParaRPr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2FADFA-6875-4272-7603-BCA1CA71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4" y="2451850"/>
            <a:ext cx="11196603" cy="11417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FB5964-7F0F-C613-B76B-42B1B248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54" y="3748929"/>
            <a:ext cx="11021895" cy="13999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305CD08-615F-2139-1418-D86A079BF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54" y="5401442"/>
            <a:ext cx="10475732" cy="8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1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E1A4F-D264-248A-02DE-300BA0A5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AB5B19-DD7C-6AB7-9A6C-F72E53B67654}"/>
              </a:ext>
            </a:extLst>
          </p:cNvPr>
          <p:cNvSpPr txBox="1"/>
          <p:nvPr/>
        </p:nvSpPr>
        <p:spPr>
          <a:xfrm>
            <a:off x="4804871" y="5557458"/>
            <a:ext cx="25822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NeurIPS 2024 Oral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F61E0A-D7DC-4062-96C8-2A1F7E9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6" y="1002203"/>
            <a:ext cx="10744048" cy="38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08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682653"/>
            <a:ext cx="1127402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</a:p>
          <a:p>
            <a:endParaRPr lang="en-US" altLang="zh-C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alignment of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intentions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values. (high training resource consumption and difficulty)</a:t>
            </a:r>
          </a:p>
          <a:p>
            <a:pPr marL="457200" indent="-457200">
              <a:buAutoNum type="arabicPeriod"/>
            </a:pP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tension between the complexity of current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 methods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need for rapid iteration in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scenarios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(various model architectures and tasks).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6E1BED-EE13-4C7B-D42E-0410E3DB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5" y="3241701"/>
            <a:ext cx="10915030" cy="14557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C90112-3A87-0616-06F4-E35B64D2E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85" y="5411768"/>
            <a:ext cx="10915030" cy="4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7685</TotalTime>
  <Words>233</Words>
  <Application>Microsoft Office PowerPoint</Application>
  <PresentationFormat>宽屏</PresentationFormat>
  <Paragraphs>63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Administrator</cp:lastModifiedBy>
  <cp:revision>642</cp:revision>
  <dcterms:created xsi:type="dcterms:W3CDTF">2023-12-05T14:21:15Z</dcterms:created>
  <dcterms:modified xsi:type="dcterms:W3CDTF">2024-10-09T08:12:13Z</dcterms:modified>
</cp:coreProperties>
</file>